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096" y="2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906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472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528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431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0586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722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164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636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2871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4124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2764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498B2-3434-46AA-9274-303C7108762A}" type="datetimeFigureOut">
              <a:rPr lang="de-DE" smtClean="0"/>
              <a:t>12.02.2023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65B70-7656-4D79-897D-AA5817BDBF3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22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6632" y="56456"/>
            <a:ext cx="6605308" cy="9361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80340" indent="-180340">
              <a:spcBef>
                <a:spcPts val="600"/>
              </a:spcBef>
              <a:tabLst>
                <a:tab pos="1624330" algn="l"/>
              </a:tabLst>
            </a:pPr>
            <a:r>
              <a:rPr lang="de-DE" sz="2000" b="1" spc="300" dirty="0" smtClean="0">
                <a:effectLst/>
                <a:latin typeface="Book Antiqua"/>
                <a:ea typeface="Times New Roman"/>
              </a:rPr>
              <a:t>Obst- und Gartenbauverein Mühlhausen-Geibenstetten e.V</a:t>
            </a:r>
            <a:r>
              <a:rPr lang="de-DE" sz="2000" b="1" spc="300" dirty="0" smtClean="0">
                <a:effectLst/>
                <a:latin typeface="Book Antiqua"/>
                <a:ea typeface="Times New Roman"/>
              </a:rPr>
              <a:t>.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5176" y="1096590"/>
            <a:ext cx="6741368" cy="229066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5100" b="1" dirty="0" smtClean="0">
                <a:latin typeface="Book Antiqua" panose="02040602050305030304" pitchFamily="18" charset="0"/>
              </a:rPr>
              <a:t>Einladung</a:t>
            </a:r>
          </a:p>
          <a:p>
            <a:pPr marL="0" indent="0" algn="ctr">
              <a:buNone/>
            </a:pPr>
            <a:r>
              <a:rPr lang="de-DE" dirty="0" smtClean="0">
                <a:latin typeface="Book Antiqua" panose="02040602050305030304" pitchFamily="18" charset="0"/>
              </a:rPr>
              <a:t>zum</a:t>
            </a:r>
            <a:endParaRPr lang="de-DE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de-DE" sz="5700" b="1" dirty="0" smtClean="0">
                <a:solidFill>
                  <a:srgbClr val="0099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Töpfer-Workshop</a:t>
            </a:r>
            <a:endParaRPr lang="de-DE" sz="4600" b="1" dirty="0">
              <a:solidFill>
                <a:srgbClr val="0099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728" y="1068951"/>
            <a:ext cx="1368152" cy="129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56" y="1039641"/>
            <a:ext cx="1029541" cy="1202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241220" y="4664968"/>
            <a:ext cx="648072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Book Antiqua" panose="02040602050305030304" pitchFamily="18" charset="0"/>
              </a:rPr>
              <a:t>Unter Anleitung von Manuela Schmidhuber aus </a:t>
            </a:r>
          </a:p>
          <a:p>
            <a:r>
              <a:rPr lang="de-DE" sz="1600" dirty="0" smtClean="0">
                <a:latin typeface="Book Antiqua" panose="02040602050305030304" pitchFamily="18" charset="0"/>
              </a:rPr>
              <a:t>Offenstetten</a:t>
            </a:r>
            <a:r>
              <a:rPr lang="de-DE" sz="1600" dirty="0" smtClean="0">
                <a:latin typeface="Book Antiqua" panose="02040602050305030304" pitchFamily="18" charset="0"/>
              </a:rPr>
              <a:t> kannst du deiner</a:t>
            </a:r>
            <a:r>
              <a:rPr lang="de-DE" sz="1600" dirty="0" smtClean="0">
                <a:latin typeface="Book Antiqua" panose="02040602050305030304" pitchFamily="18" charset="0"/>
              </a:rPr>
              <a:t> </a:t>
            </a:r>
            <a:r>
              <a:rPr lang="de-DE" sz="1600" dirty="0">
                <a:latin typeface="Book Antiqua" panose="02040602050305030304" pitchFamily="18" charset="0"/>
              </a:rPr>
              <a:t>Phantasie freien Lauf </a:t>
            </a:r>
            <a:r>
              <a:rPr lang="de-DE" sz="1600" dirty="0" smtClean="0">
                <a:latin typeface="Book Antiqua" panose="02040602050305030304" pitchFamily="18" charset="0"/>
              </a:rPr>
              <a:t>lassen. Es </a:t>
            </a:r>
            <a:r>
              <a:rPr lang="de-DE" sz="1600" dirty="0">
                <a:latin typeface="Book Antiqua" panose="02040602050305030304" pitchFamily="18" charset="0"/>
              </a:rPr>
              <a:t>ist alles möglich, von rund oder eckig, wild oder perfekt</a:t>
            </a:r>
            <a:r>
              <a:rPr lang="de-DE" sz="1600" dirty="0" smtClean="0">
                <a:latin typeface="Book Antiqua" panose="02040602050305030304" pitchFamily="18" charset="0"/>
              </a:rPr>
              <a:t>!</a:t>
            </a:r>
          </a:p>
          <a:p>
            <a:r>
              <a:rPr lang="de-DE" sz="1600" dirty="0">
                <a:latin typeface="Book Antiqua" panose="02040602050305030304" pitchFamily="18" charset="0"/>
              </a:rPr>
              <a:t>Wenn </a:t>
            </a:r>
            <a:r>
              <a:rPr lang="de-DE" sz="1600" dirty="0" smtClean="0">
                <a:latin typeface="Book Antiqua" panose="02040602050305030304" pitchFamily="18" charset="0"/>
              </a:rPr>
              <a:t>du keine Idee hast, </a:t>
            </a:r>
            <a:r>
              <a:rPr lang="de-DE" sz="1600" dirty="0">
                <a:latin typeface="Book Antiqua" panose="02040602050305030304" pitchFamily="18" charset="0"/>
              </a:rPr>
              <a:t>stehen </a:t>
            </a:r>
            <a:r>
              <a:rPr lang="de-DE" sz="1600" dirty="0" smtClean="0">
                <a:latin typeface="Book Antiqua" panose="02040602050305030304" pitchFamily="18" charset="0"/>
              </a:rPr>
              <a:t>dir Vorlagen zur Verfügung; so gelingt jedem sein eigenes persönliches DIY-Kunstwerk.</a:t>
            </a:r>
            <a:endParaRPr lang="de-DE" sz="1600" dirty="0" smtClean="0">
              <a:latin typeface="Book Antiqua" panose="02040602050305030304" pitchFamily="18" charset="0"/>
            </a:endParaRPr>
          </a:p>
          <a:p>
            <a:endParaRPr lang="de-DE" sz="1600" b="1" dirty="0" smtClean="0">
              <a:latin typeface="Book Antiqua" panose="02040602050305030304" pitchFamily="18" charset="0"/>
            </a:endParaRPr>
          </a:p>
          <a:p>
            <a:pPr lvl="3"/>
            <a:r>
              <a:rPr lang="de-DE" sz="1600" b="1" u="sng" dirty="0" smtClean="0">
                <a:latin typeface="Book Antiqua" panose="02040602050305030304" pitchFamily="18" charset="0"/>
              </a:rPr>
              <a:t>Mitzubringen</a:t>
            </a:r>
            <a:r>
              <a:rPr lang="de-DE" sz="1600" b="1" dirty="0" smtClean="0">
                <a:latin typeface="Book Antiqua" panose="02040602050305030304" pitchFamily="18" charset="0"/>
              </a:rPr>
              <a:t> sind: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Book Antiqua" panose="02040602050305030304" pitchFamily="18" charset="0"/>
              </a:rPr>
              <a:t>Holzbrettl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Book Antiqua" panose="02040602050305030304" pitchFamily="18" charset="0"/>
              </a:rPr>
              <a:t>Nudelholz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Book Antiqua" panose="02040602050305030304" pitchFamily="18" charset="0"/>
              </a:rPr>
              <a:t>Kleines Messer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Book Antiqua" panose="02040602050305030304" pitchFamily="18" charset="0"/>
              </a:rPr>
              <a:t>Geschirrtuch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>
                <a:latin typeface="Book Antiqua" panose="02040602050305030304" pitchFamily="18" charset="0"/>
              </a:rPr>
              <a:t>u</a:t>
            </a:r>
            <a:r>
              <a:rPr lang="de-DE" sz="1600" b="1" dirty="0" smtClean="0">
                <a:latin typeface="Book Antiqua" panose="02040602050305030304" pitchFamily="18" charset="0"/>
              </a:rPr>
              <a:t>nd ggf. Formen und Muster,…. und </a:t>
            </a:r>
            <a:r>
              <a:rPr lang="de-DE" sz="1600" b="1" u="sng" dirty="0" smtClean="0">
                <a:latin typeface="Book Antiqua" panose="02040602050305030304" pitchFamily="18" charset="0"/>
              </a:rPr>
              <a:t>gute Laune</a:t>
            </a:r>
            <a:r>
              <a:rPr lang="de-DE" sz="1600" b="1" dirty="0" smtClean="0">
                <a:latin typeface="Book Antiqua" panose="02040602050305030304" pitchFamily="18" charset="0"/>
              </a:rPr>
              <a:t>.</a:t>
            </a:r>
          </a:p>
          <a:p>
            <a:endParaRPr lang="de-DE" sz="1600" b="1" dirty="0" smtClean="0">
              <a:latin typeface="Book Antiqua" panose="02040602050305030304" pitchFamily="18" charset="0"/>
            </a:endParaRPr>
          </a:p>
          <a:p>
            <a:r>
              <a:rPr lang="de-DE" sz="1600" b="1" dirty="0" smtClean="0">
                <a:latin typeface="Book Antiqua" panose="02040602050305030304" pitchFamily="18" charset="0"/>
              </a:rPr>
              <a:t>Unkostenbeitrag: 	13 € </a:t>
            </a:r>
          </a:p>
          <a:p>
            <a:r>
              <a:rPr lang="de-DE" sz="1600" b="1" dirty="0" smtClean="0">
                <a:latin typeface="Book Antiqua" panose="02040602050305030304" pitchFamily="18" charset="0"/>
              </a:rPr>
              <a:t>	zzgl. Material-/Brenn-/Glasurkosten 15 €/kg Ton</a:t>
            </a:r>
          </a:p>
          <a:p>
            <a:endParaRPr lang="de-DE" sz="1600" b="1" dirty="0">
              <a:latin typeface="Book Antiqua" panose="02040602050305030304" pitchFamily="18" charset="0"/>
            </a:endParaRPr>
          </a:p>
          <a:p>
            <a:r>
              <a:rPr lang="de-DE" sz="1600" b="1" dirty="0" smtClean="0">
                <a:latin typeface="Book Antiqua" panose="02040602050305030304" pitchFamily="18" charset="0"/>
              </a:rPr>
              <a:t>Anmeldung notwendig, da nur begrenzte </a:t>
            </a:r>
            <a:r>
              <a:rPr lang="de-DE" sz="1600" b="1" dirty="0" smtClean="0">
                <a:latin typeface="Book Antiqua" panose="02040602050305030304" pitchFamily="18" charset="0"/>
              </a:rPr>
              <a:t>Teilnehmerzahl </a:t>
            </a:r>
          </a:p>
          <a:p>
            <a:r>
              <a:rPr lang="de-DE" sz="1600" b="1" dirty="0" smtClean="0">
                <a:latin typeface="Book Antiqua" panose="02040602050305030304" pitchFamily="18" charset="0"/>
              </a:rPr>
              <a:t>bei Sabine Zott 09444/9569 oder Bianca Sigl 09444/870842</a:t>
            </a:r>
          </a:p>
          <a:p>
            <a:endParaRPr lang="de-DE" sz="1600" b="1" dirty="0" smtClean="0">
              <a:latin typeface="Book Antiqua" panose="02040602050305030304" pitchFamily="18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332656" y="3224808"/>
            <a:ext cx="560005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Book Antiqua" panose="02040602050305030304" pitchFamily="18" charset="0"/>
              </a:rPr>
              <a:t>am 	</a:t>
            </a:r>
            <a:r>
              <a:rPr lang="de-DE" sz="2000" b="1" dirty="0" smtClean="0">
                <a:latin typeface="Book Antiqua" panose="02040602050305030304" pitchFamily="18" charset="0"/>
              </a:rPr>
              <a:t>2. März 2023</a:t>
            </a:r>
            <a:r>
              <a:rPr lang="de-DE" sz="2000" dirty="0" smtClean="0">
                <a:latin typeface="Book Antiqua" panose="02040602050305030304" pitchFamily="18" charset="0"/>
              </a:rPr>
              <a:t> (Donnerstag)</a:t>
            </a:r>
            <a:endParaRPr lang="de-DE" sz="2000" dirty="0">
              <a:latin typeface="Book Antiqua" panose="02040602050305030304" pitchFamily="18" charset="0"/>
            </a:endParaRPr>
          </a:p>
          <a:p>
            <a:r>
              <a:rPr lang="de-DE" sz="2000" dirty="0">
                <a:latin typeface="Book Antiqua" panose="02040602050305030304" pitchFamily="18" charset="0"/>
              </a:rPr>
              <a:t>um</a:t>
            </a:r>
            <a:r>
              <a:rPr lang="de-DE" sz="2000" dirty="0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Book Antiqua" panose="02040602050305030304" pitchFamily="18" charset="0"/>
              </a:rPr>
              <a:t> </a:t>
            </a:r>
            <a:r>
              <a:rPr lang="de-DE" sz="2000" dirty="0">
                <a:latin typeface="Book Antiqua" panose="02040602050305030304" pitchFamily="18" charset="0"/>
              </a:rPr>
              <a:t>	</a:t>
            </a:r>
            <a:r>
              <a:rPr lang="de-DE" sz="2000" b="1" dirty="0" smtClean="0">
                <a:latin typeface="Book Antiqua" panose="02040602050305030304" pitchFamily="18" charset="0"/>
              </a:rPr>
              <a:t>19.oo Uhr (ca. 1 ½ Stunden)</a:t>
            </a:r>
          </a:p>
          <a:p>
            <a:r>
              <a:rPr lang="de-DE" sz="1100" b="1" dirty="0" smtClean="0">
                <a:latin typeface="Book Antiqua" panose="02040602050305030304" pitchFamily="18" charset="0"/>
              </a:rPr>
              <a:t>	(bei großer Beteiligung evtl.  18.00 Uhr und 19.30 Uhr)</a:t>
            </a:r>
            <a:endParaRPr lang="de-DE" sz="1100" dirty="0">
              <a:latin typeface="Book Antiqua" panose="02040602050305030304" pitchFamily="18" charset="0"/>
            </a:endParaRPr>
          </a:p>
          <a:p>
            <a:r>
              <a:rPr lang="de-DE" sz="2000" dirty="0">
                <a:latin typeface="Book Antiqua" panose="02040602050305030304" pitchFamily="18" charset="0"/>
              </a:rPr>
              <a:t>im 	</a:t>
            </a:r>
            <a:r>
              <a:rPr lang="de-DE" sz="2000" b="1" dirty="0" smtClean="0">
                <a:latin typeface="Book Antiqua" panose="02040602050305030304" pitchFamily="18" charset="0"/>
              </a:rPr>
              <a:t>Haus der Vereine, </a:t>
            </a:r>
            <a:r>
              <a:rPr lang="de-DE" sz="2000" dirty="0" smtClean="0">
                <a:latin typeface="Book Antiqua" panose="02040602050305030304" pitchFamily="18" charset="0"/>
              </a:rPr>
              <a:t>Mühlhausen</a:t>
            </a:r>
            <a:endParaRPr lang="de-DE" sz="2000" dirty="0">
              <a:latin typeface="Book Antiqua" panose="02040602050305030304" pitchFamily="18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9080" y="9496067"/>
            <a:ext cx="1390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Grafik 8" descr="C:\Users\Sabine\Documents\OGV Mühlhausen\OGV\Einladungslink OGV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1663" y="8816221"/>
            <a:ext cx="950277" cy="10752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rafik 10" descr="C:\Users\Sabine\AppData\Local\Microsoft\Windows\INetCache\Content.Word\IMG_659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820858">
            <a:off x="5087149" y="6347755"/>
            <a:ext cx="1556802" cy="1158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rafik 11" descr="C:\Users\Sabine\AppData\Local\Microsoft\Windows\INetCache\Content.Word\IMG_6592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50038">
            <a:off x="5135993" y="3518034"/>
            <a:ext cx="1635382" cy="109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373" y="6061809"/>
            <a:ext cx="882248" cy="117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6889">
            <a:off x="420280" y="5987845"/>
            <a:ext cx="988532" cy="1324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077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A4-Papier (210x297 mm)</PresentationFormat>
  <Paragraphs>24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Obst- und Gartenbauverein Mühlhausen-Geibenstetten e.V.</vt:lpstr>
    </vt:vector>
  </TitlesOfParts>
  <Company>EADS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Obst- und Gartenbauverein Mühlhausen-Geibenstetten e.V.</dc:title>
  <dc:creator>Sigl, Andrea</dc:creator>
  <cp:lastModifiedBy>Sabine</cp:lastModifiedBy>
  <cp:revision>19</cp:revision>
  <cp:lastPrinted>2023-02-12T10:23:31Z</cp:lastPrinted>
  <dcterms:created xsi:type="dcterms:W3CDTF">2018-10-02T09:00:47Z</dcterms:created>
  <dcterms:modified xsi:type="dcterms:W3CDTF">2023-02-12T18:27:04Z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228325a2-3c43-4913-91b9-c2db921444dd</vt:lpwstr>
  </property>
  <property fmtid="{D5CDD505-2E9C-101B-9397-08002B2CF9AE}" pid="3" name="LABEL">
    <vt:lpwstr>S</vt:lpwstr>
  </property>
  <property fmtid="{D5CDD505-2E9C-101B-9397-08002B2CF9AE}" pid="4" name="L1">
    <vt:lpwstr>C-ALL</vt:lpwstr>
  </property>
  <property fmtid="{D5CDD505-2E9C-101B-9397-08002B2CF9AE}" pid="5" name="L2">
    <vt:lpwstr>C-CS</vt:lpwstr>
  </property>
  <property fmtid="{D5CDD505-2E9C-101B-9397-08002B2CF9AE}" pid="6" name="L3">
    <vt:lpwstr>C-AD-AMB</vt:lpwstr>
  </property>
  <property fmtid="{D5CDD505-2E9C-101B-9397-08002B2CF9AE}" pid="7" name="CCAV">
    <vt:lpwstr/>
  </property>
  <property fmtid="{D5CDD505-2E9C-101B-9397-08002B2CF9AE}" pid="8" name="Visual">
    <vt:lpwstr>0</vt:lpwstr>
  </property>
</Properties>
</file>